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yne"/>
      <p:regular r:id="rId16"/>
    </p:embeddedFont>
    <p:embeddedFont>
      <p:font typeface="Syne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11881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Three.js Workshop: A Beginner's Guide 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98550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Dive into the world of Three.js, a powerful JavaScript library that enables the creation of stunning 3D graphics and interactive web experiences. This workshop will guide you through the fundamental concepts and step-by-step implementation of Three.js projects.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549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What is Three.js?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71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41083" y="5187434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08718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Powerful 3D Rendering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934670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Three.js is a JavaScript library that simplifies the creation of 3D graphics and animations on the web.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0871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5399603" y="5187434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08718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Cross-Browser Compatibility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934670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 provides a consistent 3D experience across various web browsers, making it a versatile choice.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0871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9794677" y="5187434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08718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Open-Source and Flexible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934670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Three.js is an open-source project, offering a vast ecosystem of resources and community support.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1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Getting Started with Three.js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92133" y="2273260"/>
            <a:ext cx="30480" cy="5337929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6829127" y="2762369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6355140" y="2525435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6545640" y="2619375"/>
            <a:ext cx="12346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40504" y="2497455"/>
            <a:ext cx="343316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Set Up the Environment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5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Install Node.js and set up a development environment with a code editor and a local server.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9127" y="4616410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6355140" y="4379476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6508611" y="4473416"/>
            <a:ext cx="19752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405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Import Three.js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405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 the Three.js library to your project using a CDN or by installing it via npm.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9127" y="6470452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5140" y="6233517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6505873" y="6327458"/>
            <a:ext cx="20288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40504" y="620553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Learn the Basics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8405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Familiarize yourself with the core concepts of Three.js, such as scenes, cameras, and renderers.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Creating a Scene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Scene Setup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 Three.js scene and add it to the DOM. Customize the background color and camera settings.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32017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Rendering the Scene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Set up a render loop to continuously update the scene and display it in the browser.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973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your 3D scene adapts to different screen sizes and aspect ratios.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1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Adding Geometry and Lighting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92133" y="2273260"/>
            <a:ext cx="30480" cy="5337929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6829127" y="2762369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6355140" y="2525435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6545640" y="2619375"/>
            <a:ext cx="12346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40504" y="2497455"/>
            <a:ext cx="303811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Geometric Primitives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5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Three.js's built-in geometric shapes, such as cubes, spheres, and planes, to create 3D objects.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9127" y="4616410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6355140" y="4379476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6508611" y="4473416"/>
            <a:ext cx="19752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40504" y="4351496"/>
            <a:ext cx="2922151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 Geometries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405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Define custom 3D geometries by manipulating vertices, faces, and other geometric properties.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9127" y="6470452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5140" y="6233517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6505873" y="6327458"/>
            <a:ext cx="20288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40504" y="6205538"/>
            <a:ext cx="266866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Lighting the Scene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8405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 ambient, directional, and point lights to your scene to create depth and atmosphere.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83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Applying Materials and Textures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994660"/>
            <a:ext cx="29470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Material Properties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49019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Customize the appearance of objects by adjusting material properties such as color, shininess, and transparency.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Texture Mapping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49019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Apply 2D images as textures to your 3D objects, creating realistic surfaces and patterns.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740241"/>
            <a:ext cx="31107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Advanced Materials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235779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more complex material types, like PBR (Physically-Based Rendering) materials, for even greater realism.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395" y="692825"/>
            <a:ext cx="5942171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Interactions and Events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95" y="1557576"/>
            <a:ext cx="486727" cy="4867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1395" y="2238970"/>
            <a:ext cx="229064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Mouse Input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81395" y="2642116"/>
            <a:ext cx="778121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 mouse events, such as clicks and hovers, to enable interactivity in your 3D scene.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95" y="3537704"/>
            <a:ext cx="486727" cy="4867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1395" y="4219099"/>
            <a:ext cx="229064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Keyboard Input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81395" y="4622244"/>
            <a:ext cx="7781211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Respond to keyboard events to allow users to control and interact with your 3D environment.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5" y="5829300"/>
            <a:ext cx="486727" cy="4867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395" y="6510695"/>
            <a:ext cx="2349579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Touch Interactions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81395" y="6913840"/>
            <a:ext cx="7781211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Adapt your 3D scene to work seamlessly on touch-enabled devices, enabling mobile interactivity.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Animations and Transformations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0517" y="2484358"/>
            <a:ext cx="342114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 Transformations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0517" y="2946202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Move, rotate, and scale 3D objects to create dynamic and engaging scenes.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0517" y="4268867"/>
            <a:ext cx="321266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Animation Techniques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05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 Three.js's animation system to bring your 3D objects and scenes to life.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0517" y="6053376"/>
            <a:ext cx="263449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Timed Animations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305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Synchronize object movements and camera changes to create smooth, choreographed animations.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3698"/>
            <a:ext cx="92973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Examples and Best Practices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730704"/>
            <a:ext cx="9297353" cy="2535198"/>
          </a:xfrm>
          <a:prstGeom prst="roundRect">
            <a:avLst>
              <a:gd name="adj" fmla="val 14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3738324"/>
            <a:ext cx="92821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778" y="3889534"/>
            <a:ext cx="41594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Immersive Experiences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730478" y="3889534"/>
            <a:ext cx="4157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Prototypes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4423767"/>
            <a:ext cx="9282113" cy="18345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778" y="4574977"/>
            <a:ext cx="41594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Showcase creative use of Three.js for building virtual tours, architectural visualizations, and interactive art installations.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730478" y="4574977"/>
            <a:ext cx="41576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Demonstrate the use of Three.js in building interactive product demos, UI prototypes, and interactive web pages.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2024-11-09T07:14:31Z</dcterms:created>
  <dcterms:modified xsi:type="dcterms:W3CDTF">2024-11-09T07:14:31Z</dcterms:modified>
</cp:coreProperties>
</file>